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225"/>
    <a:srgbClr val="508B3E"/>
    <a:srgbClr val="632468"/>
    <a:srgbClr val="AA181A"/>
    <a:srgbClr val="A9444C"/>
    <a:srgbClr val="13749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CACC79-8F3D-4AF6-BA30-2EC6341804E4}" v="3" dt="2023-04-26T07:05:49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nn Benedix" userId="592efb64-3c3f-4af7-9fd7-6db5d33d9463" providerId="ADAL" clId="{26CACC79-8F3D-4AF6-BA30-2EC6341804E4}"/>
    <pc:docChg chg="undo custSel modSld">
      <pc:chgData name="Lynn Benedix" userId="592efb64-3c3f-4af7-9fd7-6db5d33d9463" providerId="ADAL" clId="{26CACC79-8F3D-4AF6-BA30-2EC6341804E4}" dt="2023-04-26T08:52:10.348" v="126" actId="948"/>
      <pc:docMkLst>
        <pc:docMk/>
      </pc:docMkLst>
      <pc:sldChg chg="addSp delSp modSp mod">
        <pc:chgData name="Lynn Benedix" userId="592efb64-3c3f-4af7-9fd7-6db5d33d9463" providerId="ADAL" clId="{26CACC79-8F3D-4AF6-BA30-2EC6341804E4}" dt="2023-04-26T08:52:10.348" v="126" actId="948"/>
        <pc:sldMkLst>
          <pc:docMk/>
          <pc:sldMk cId="2395490370" sldId="258"/>
        </pc:sldMkLst>
        <pc:spChg chg="mod">
          <ac:chgData name="Lynn Benedix" userId="592efb64-3c3f-4af7-9fd7-6db5d33d9463" providerId="ADAL" clId="{26CACC79-8F3D-4AF6-BA30-2EC6341804E4}" dt="2023-04-26T08:50:56.934" v="123" actId="948"/>
          <ac:spMkLst>
            <pc:docMk/>
            <pc:sldMk cId="2395490370" sldId="258"/>
            <ac:spMk id="8" creationId="{00000000-0000-0000-0000-000000000000}"/>
          </ac:spMkLst>
        </pc:spChg>
        <pc:spChg chg="add del">
          <ac:chgData name="Lynn Benedix" userId="592efb64-3c3f-4af7-9fd7-6db5d33d9463" providerId="ADAL" clId="{26CACC79-8F3D-4AF6-BA30-2EC6341804E4}" dt="2023-04-26T07:04:36.999" v="71" actId="22"/>
          <ac:spMkLst>
            <pc:docMk/>
            <pc:sldMk cId="2395490370" sldId="258"/>
            <ac:spMk id="10" creationId="{9DA4DE5C-B3D1-64EF-434C-5A25795DB4B0}"/>
          </ac:spMkLst>
        </pc:spChg>
        <pc:spChg chg="mod">
          <ac:chgData name="Lynn Benedix" userId="592efb64-3c3f-4af7-9fd7-6db5d33d9463" providerId="ADAL" clId="{26CACC79-8F3D-4AF6-BA30-2EC6341804E4}" dt="2023-04-26T08:52:10.348" v="126" actId="948"/>
          <ac:spMkLst>
            <pc:docMk/>
            <pc:sldMk cId="2395490370" sldId="258"/>
            <ac:spMk id="12" creationId="{D440310A-D4FB-4D4C-BEF1-722DEC53186D}"/>
          </ac:spMkLst>
        </pc:spChg>
        <pc:spChg chg="mod">
          <ac:chgData name="Lynn Benedix" userId="592efb64-3c3f-4af7-9fd7-6db5d33d9463" providerId="ADAL" clId="{26CACC79-8F3D-4AF6-BA30-2EC6341804E4}" dt="2023-04-26T08:50:11.384" v="121" actId="108"/>
          <ac:spMkLst>
            <pc:docMk/>
            <pc:sldMk cId="2395490370" sldId="258"/>
            <ac:spMk id="14" creationId="{A1264C9E-35AB-4B93-8B14-EB6B37CD11BE}"/>
          </ac:spMkLst>
        </pc:spChg>
        <pc:picChg chg="add mod">
          <ac:chgData name="Lynn Benedix" userId="592efb64-3c3f-4af7-9fd7-6db5d33d9463" providerId="ADAL" clId="{26CACC79-8F3D-4AF6-BA30-2EC6341804E4}" dt="2023-04-26T07:03:49.996" v="61" actId="14100"/>
          <ac:picMkLst>
            <pc:docMk/>
            <pc:sldMk cId="2395490370" sldId="258"/>
            <ac:picMk id="2" creationId="{7B895436-81BB-798F-BCF4-6A4358BEDD23}"/>
          </ac:picMkLst>
        </pc:picChg>
        <pc:picChg chg="del">
          <ac:chgData name="Lynn Benedix" userId="592efb64-3c3f-4af7-9fd7-6db5d33d9463" providerId="ADAL" clId="{26CACC79-8F3D-4AF6-BA30-2EC6341804E4}" dt="2023-04-26T06:48:47.092" v="4" actId="478"/>
          <ac:picMkLst>
            <pc:docMk/>
            <pc:sldMk cId="2395490370" sldId="258"/>
            <ac:picMk id="5" creationId="{823F62DB-A060-544B-7033-CDEDBD24F0BE}"/>
          </ac:picMkLst>
        </pc:picChg>
        <pc:picChg chg="del">
          <ac:chgData name="Lynn Benedix" userId="592efb64-3c3f-4af7-9fd7-6db5d33d9463" providerId="ADAL" clId="{26CACC79-8F3D-4AF6-BA30-2EC6341804E4}" dt="2023-04-26T06:48:49.921" v="5" actId="478"/>
          <ac:picMkLst>
            <pc:docMk/>
            <pc:sldMk cId="2395490370" sldId="258"/>
            <ac:picMk id="7" creationId="{F8C98B61-F341-C9B8-4922-92917F0875D2}"/>
          </ac:picMkLst>
        </pc:picChg>
        <pc:picChg chg="add mod">
          <ac:chgData name="Lynn Benedix" userId="592efb64-3c3f-4af7-9fd7-6db5d33d9463" providerId="ADAL" clId="{26CACC79-8F3D-4AF6-BA30-2EC6341804E4}" dt="2023-04-26T07:05:11.131" v="77" actId="1076"/>
          <ac:picMkLst>
            <pc:docMk/>
            <pc:sldMk cId="2395490370" sldId="258"/>
            <ac:picMk id="16" creationId="{2EB3636B-A433-C28E-96D1-63ABE80900BC}"/>
          </ac:picMkLst>
        </pc:picChg>
        <pc:picChg chg="add mod">
          <ac:chgData name="Lynn Benedix" userId="592efb64-3c3f-4af7-9fd7-6db5d33d9463" providerId="ADAL" clId="{26CACC79-8F3D-4AF6-BA30-2EC6341804E4}" dt="2023-04-26T08:43:48.398" v="87" actId="1076"/>
          <ac:picMkLst>
            <pc:docMk/>
            <pc:sldMk cId="2395490370" sldId="258"/>
            <ac:picMk id="17" creationId="{27053D68-8452-16D7-CDC8-99902B04B40A}"/>
          </ac:picMkLst>
        </pc:picChg>
        <pc:picChg chg="del">
          <ac:chgData name="Lynn Benedix" userId="592efb64-3c3f-4af7-9fd7-6db5d33d9463" providerId="ADAL" clId="{26CACC79-8F3D-4AF6-BA30-2EC6341804E4}" dt="2023-04-26T06:48:52.098" v="6" actId="478"/>
          <ac:picMkLst>
            <pc:docMk/>
            <pc:sldMk cId="2395490370" sldId="258"/>
            <ac:picMk id="20" creationId="{A430B768-5AC1-DB4B-2CD9-3573DA70C72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BE1B8-63ED-417C-8855-D5609E5609CC}" type="datetimeFigureOut">
              <a:rPr lang="en-AU" smtClean="0"/>
              <a:pPr/>
              <a:t>26/04/2023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85F77-DCA1-43FE-916D-3B36A58FBE9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743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8677"/>
            <a:ext cx="9144000" cy="25628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64266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E9646E-EDB9-4231-96DE-98F951646DDA}" type="datetimeFigureOut">
              <a:rPr lang="en-AU" smtClean="0">
                <a:solidFill>
                  <a:prstClr val="white"/>
                </a:solidFill>
              </a:rPr>
              <a:pPr/>
              <a:t>26/04/2023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BB3607-9D96-47B3-A3CE-44BBBFB38C11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347" y="404664"/>
            <a:ext cx="2437781" cy="171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9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4266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E9646E-EDB9-4231-96DE-98F951646DDA}" type="datetimeFigureOut">
              <a:rPr lang="en-AU" smtClean="0">
                <a:solidFill>
                  <a:prstClr val="white"/>
                </a:solidFill>
              </a:rPr>
              <a:pPr/>
              <a:t>26/04/2023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BB3607-9D96-47B3-A3CE-44BBBFB38C11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25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1314"/>
            <a:ext cx="9144000" cy="1134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>
            <a:lvl1pPr>
              <a:defRPr sz="3600">
                <a:solidFill>
                  <a:srgbClr val="64266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E9646E-EDB9-4231-96DE-98F951646DDA}" type="datetimeFigureOut">
              <a:rPr lang="en-AU" smtClean="0">
                <a:solidFill>
                  <a:prstClr val="white"/>
                </a:solidFill>
              </a:rPr>
              <a:pPr/>
              <a:t>26/04/2023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BB3607-9D96-47B3-A3CE-44BBBFB38C11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1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1314"/>
            <a:ext cx="9144000" cy="1134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646E-EDB9-4231-96DE-98F951646DDA}" type="datetimeFigureOut">
              <a:rPr lang="en-AU" smtClean="0">
                <a:solidFill>
                  <a:prstClr val="white"/>
                </a:solidFill>
              </a:rPr>
              <a:pPr/>
              <a:t>26/04/2023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3607-9D96-47B3-A3CE-44BBBFB38C11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83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1314"/>
            <a:ext cx="9144000" cy="1134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64266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E9646E-EDB9-4231-96DE-98F951646DDA}" type="datetimeFigureOut">
              <a:rPr lang="en-AU" smtClean="0">
                <a:solidFill>
                  <a:prstClr val="white"/>
                </a:solidFill>
              </a:rPr>
              <a:pPr/>
              <a:t>26/04/2023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BB3607-9D96-47B3-A3CE-44BBBFB38C11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89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1314"/>
            <a:ext cx="9144000" cy="113407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E9646E-EDB9-4231-96DE-98F951646DDA}" type="datetimeFigureOut">
              <a:rPr lang="en-AU" smtClean="0">
                <a:solidFill>
                  <a:prstClr val="white"/>
                </a:solidFill>
              </a:rPr>
              <a:pPr/>
              <a:t>26/04/2023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BB3607-9D96-47B3-A3CE-44BBBFB38C11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40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1314"/>
            <a:ext cx="9144000" cy="1134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642667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646E-EDB9-4231-96DE-98F951646DDA}" type="datetimeFigureOut">
              <a:rPr lang="en-AU" smtClean="0">
                <a:solidFill>
                  <a:prstClr val="white"/>
                </a:solidFill>
              </a:rPr>
              <a:pPr/>
              <a:t>26/04/2023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3607-9D96-47B3-A3CE-44BBBFB38C11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23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1314"/>
            <a:ext cx="9144000" cy="1134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rgbClr val="64266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E9646E-EDB9-4231-96DE-98F951646DDA}" type="datetimeFigureOut">
              <a:rPr lang="en-AU" smtClean="0">
                <a:solidFill>
                  <a:prstClr val="white"/>
                </a:solidFill>
              </a:rPr>
              <a:pPr/>
              <a:t>26/04/2023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BB3607-9D96-47B3-A3CE-44BBBFB38C11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1314"/>
            <a:ext cx="9144000" cy="1134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E9646E-EDB9-4231-96DE-98F951646DDA}" type="datetimeFigureOut">
              <a:rPr lang="en-AU" smtClean="0">
                <a:solidFill>
                  <a:prstClr val="white"/>
                </a:solidFill>
              </a:rPr>
              <a:pPr/>
              <a:t>26/04/2023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BB3607-9D96-47B3-A3CE-44BBBFB38C11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78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1314"/>
            <a:ext cx="9144000" cy="11340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AE9646E-EDB9-4231-96DE-98F951646DDA}" type="datetimeFigureOut">
              <a:rPr lang="en-AU" smtClean="0">
                <a:solidFill>
                  <a:prstClr val="white"/>
                </a:solidFill>
              </a:rPr>
              <a:pPr/>
              <a:t>26/04/2023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EBB3607-9D96-47B3-A3CE-44BBBFB38C11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08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64266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rybooking.com/CHVVN" TargetMode="External"/><Relationship Id="rId3" Type="http://schemas.openxmlformats.org/officeDocument/2006/relationships/hyperlink" Target="mailto:coord@ceis.org.au" TargetMode="External"/><Relationship Id="rId7" Type="http://schemas.openxmlformats.org/officeDocument/2006/relationships/hyperlink" Target="https://www.trybooking.com/CHVV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trybooking.com/CHVVL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image" Target="../media/image8.png"/><Relationship Id="rId4" Type="http://schemas.openxmlformats.org/officeDocument/2006/relationships/image" Target="../media/image5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Karen\Karen Docs\WEB AND GRAPHICS\New Logos\CEIS-LOGO only -JPG.jpg"/>
          <p:cNvPicPr>
            <a:picLocks noChangeAspect="1" noChangeArrowheads="1"/>
          </p:cNvPicPr>
          <p:nvPr/>
        </p:nvPicPr>
        <p:blipFill>
          <a:blip r:embed="rId2" cstate="print"/>
          <a:srcRect b="38391"/>
          <a:stretch>
            <a:fillRect/>
          </a:stretch>
        </p:blipFill>
        <p:spPr bwMode="auto">
          <a:xfrm>
            <a:off x="380728" y="5253202"/>
            <a:ext cx="1440160" cy="624070"/>
          </a:xfrm>
          <a:prstGeom prst="rect">
            <a:avLst/>
          </a:prstGeom>
          <a:noFill/>
        </p:spPr>
      </p:pic>
      <p:sp>
        <p:nvSpPr>
          <p:cNvPr id="13" name="Text Placeholder 9"/>
          <p:cNvSpPr txBox="1">
            <a:spLocks/>
          </p:cNvSpPr>
          <p:nvPr/>
        </p:nvSpPr>
        <p:spPr>
          <a:xfrm>
            <a:off x="2555776" y="5793424"/>
            <a:ext cx="3744416" cy="629982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en-AU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P: 6230 5155  </a:t>
            </a:r>
            <a:r>
              <a:rPr lang="en-AU" sz="1600" dirty="0">
                <a:solidFill>
                  <a:sysClr val="windowText" lastClr="000000"/>
                </a:solidFill>
                <a:latin typeface="Calibri"/>
              </a:rPr>
              <a:t>W: www.ceis.org.au</a:t>
            </a:r>
            <a:br>
              <a:rPr kumimoji="0" lang="en-AU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en-AU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E: </a:t>
            </a:r>
            <a:r>
              <a:rPr kumimoji="0" lang="en-AU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hlinkClick r:id="rId3"/>
              </a:rPr>
              <a:t>coord@ceis.org.au</a:t>
            </a:r>
            <a:r>
              <a:rPr kumimoji="0" lang="en-AU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065" y="260648"/>
            <a:ext cx="1725415" cy="13192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62" y="295900"/>
            <a:ext cx="1744158" cy="13192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179512" y="302242"/>
            <a:ext cx="8784976" cy="94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CEIS training</a:t>
            </a:r>
            <a:r>
              <a:rPr lang="en-AU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1600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happening soon! </a:t>
            </a:r>
            <a:br>
              <a:rPr lang="en-AU" sz="1600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AU" sz="1600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Book into any session listed below to discover how </a:t>
            </a:r>
            <a:br>
              <a:rPr lang="en-AU" sz="1600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AU" sz="16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can help</a:t>
            </a:r>
            <a:r>
              <a:rPr lang="en-AU" sz="1600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children explore God and Jesus.</a:t>
            </a:r>
            <a:endParaRPr lang="en-AU" sz="1600" dirty="0">
              <a:effectLst/>
              <a:latin typeface="Tahom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3030051"/>
            <a:ext cx="3672408" cy="86177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Tues </a:t>
            </a:r>
            <a:r>
              <a:rPr lang="en-US" sz="16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 May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12:30-2:30pm</a:t>
            </a:r>
            <a:r>
              <a:rPr lang="en-AU" sz="16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</a:t>
            </a:r>
            <a:r>
              <a:rPr lang="en-US" sz="1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Hughes Baptist Church  HUGHES</a:t>
            </a:r>
          </a:p>
          <a:p>
            <a:r>
              <a:rPr lang="en-US" sz="1800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https://www.trybooking.com/CHVVL</a:t>
            </a:r>
            <a:endParaRPr lang="en-US" sz="1600" dirty="0">
              <a:effectLst/>
              <a:latin typeface="Tahom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40310A-D4FB-4D4C-BEF1-722DEC53186D}"/>
              </a:ext>
            </a:extLst>
          </p:cNvPr>
          <p:cNvSpPr txBox="1"/>
          <p:nvPr/>
        </p:nvSpPr>
        <p:spPr>
          <a:xfrm>
            <a:off x="1763688" y="1772816"/>
            <a:ext cx="4248472" cy="861774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Monday 22 May</a:t>
            </a:r>
            <a:r>
              <a:rPr lang="en-US" sz="16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12:30-2:30pm</a:t>
            </a:r>
            <a:br>
              <a:rPr lang="en-US" sz="1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AU" sz="1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Lifestream Christian Fellowship  WANNIASSA</a:t>
            </a:r>
          </a:p>
          <a:p>
            <a:r>
              <a:rPr lang="en-US" sz="1800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https://www.trybooking.com/CHVVF</a:t>
            </a: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A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264C9E-35AB-4B93-8B14-EB6B37CD11BE}"/>
              </a:ext>
            </a:extLst>
          </p:cNvPr>
          <p:cNvSpPr txBox="1"/>
          <p:nvPr/>
        </p:nvSpPr>
        <p:spPr>
          <a:xfrm>
            <a:off x="3301352" y="4130380"/>
            <a:ext cx="3888432" cy="861774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Tues </a:t>
            </a:r>
            <a:r>
              <a:rPr lang="en-US" sz="1600" b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 May</a:t>
            </a:r>
            <a:r>
              <a:rPr lang="en-US" sz="1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16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5:00-7:00pm                  </a:t>
            </a:r>
            <a:r>
              <a:rPr lang="en-US" sz="1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Church of Christ  AINSLIE</a:t>
            </a:r>
          </a:p>
          <a:p>
            <a:r>
              <a:rPr lang="en-AU" dirty="0">
                <a:solidFill>
                  <a:srgbClr val="0563C1"/>
                </a:solidFill>
                <a:latin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https://www.trybooking.com/CHVVN</a:t>
            </a:r>
            <a:endParaRPr lang="en-AU" dirty="0">
              <a:solidFill>
                <a:srgbClr val="0563C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3334" y="5175283"/>
            <a:ext cx="8712968" cy="629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1600" b="1" i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Thousands of children are asking about God.</a:t>
            </a:r>
            <a:br>
              <a:rPr lang="en-AU" sz="1600" b="1" i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AU" sz="1600" b="1" i="1" dirty="0"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 you take time to tell them?</a:t>
            </a:r>
            <a:endParaRPr lang="en-AU" sz="1600" i="1" dirty="0">
              <a:effectLst/>
              <a:latin typeface="Tahom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Qr code&#10;&#10;Description automatically generated">
            <a:extLst>
              <a:ext uri="{FF2B5EF4-FFF2-40B4-BE49-F238E27FC236}">
                <a16:creationId xmlns:a16="http://schemas.microsoft.com/office/drawing/2014/main" id="{7B895436-81BB-798F-BCF4-6A4358BEDD2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594" y="1780158"/>
            <a:ext cx="984678" cy="9846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Qr code&#10;&#10;Description automatically generated">
            <a:extLst>
              <a:ext uri="{FF2B5EF4-FFF2-40B4-BE49-F238E27FC236}">
                <a16:creationId xmlns:a16="http://schemas.microsoft.com/office/drawing/2014/main" id="{2EB3636B-A433-C28E-96D1-63ABE80900B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837" y="2949070"/>
            <a:ext cx="1076325" cy="107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Qr code&#10;&#10;Description automatically generated">
            <a:extLst>
              <a:ext uri="{FF2B5EF4-FFF2-40B4-BE49-F238E27FC236}">
                <a16:creationId xmlns:a16="http://schemas.microsoft.com/office/drawing/2014/main" id="{27053D68-8452-16D7-CDC8-99902B04B40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167" y="4007393"/>
            <a:ext cx="1076325" cy="107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5490370"/>
      </p:ext>
    </p:extLst>
  </p:cSld>
  <p:clrMapOvr>
    <a:masterClrMapping/>
  </p:clrMapOvr>
</p:sld>
</file>

<file path=ppt/theme/theme1.xml><?xml version="1.0" encoding="utf-8"?>
<a:theme xmlns:a="http://schemas.openxmlformats.org/drawingml/2006/main" name="CEIS-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IS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1A6D407C3054439AF08CE80D5A4446" ma:contentTypeVersion="16" ma:contentTypeDescription="Create a new document." ma:contentTypeScope="" ma:versionID="a07a59e5d355491e891a3bd933ed09d5">
  <xsd:schema xmlns:xsd="http://www.w3.org/2001/XMLSchema" xmlns:xs="http://www.w3.org/2001/XMLSchema" xmlns:p="http://schemas.microsoft.com/office/2006/metadata/properties" xmlns:ns2="416f0124-cfd4-46a8-ab9b-b25bf922e7d9" xmlns:ns3="f17f7a74-c7fe-41eb-9132-1fd3d463e9df" targetNamespace="http://schemas.microsoft.com/office/2006/metadata/properties" ma:root="true" ma:fieldsID="0a93bd9ca8e45dcd780ebc532ff9e55c" ns2:_="" ns3:_="">
    <xsd:import namespace="416f0124-cfd4-46a8-ab9b-b25bf922e7d9"/>
    <xsd:import namespace="f17f7a74-c7fe-41eb-9132-1fd3d463e9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6f0124-cfd4-46a8-ab9b-b25bf922e7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4df7e98-2029-42b7-afd0-ca64023c7c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7f7a74-c7fe-41eb-9132-1fd3d463e9df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41c5dfa-6f2e-48ba-920c-6ed2ce976fa1}" ma:internalName="TaxCatchAll" ma:showField="CatchAllData" ma:web="f17f7a74-c7fe-41eb-9132-1fd3d463e9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16f0124-cfd4-46a8-ab9b-b25bf922e7d9">
      <Terms xmlns="http://schemas.microsoft.com/office/infopath/2007/PartnerControls"/>
    </lcf76f155ced4ddcb4097134ff3c332f>
    <TaxCatchAll xmlns="f17f7a74-c7fe-41eb-9132-1fd3d463e9df" xsi:nil="true"/>
  </documentManagement>
</p:properties>
</file>

<file path=customXml/itemProps1.xml><?xml version="1.0" encoding="utf-8"?>
<ds:datastoreItem xmlns:ds="http://schemas.openxmlformats.org/officeDocument/2006/customXml" ds:itemID="{84791666-1CD9-4BF0-9197-9910627CD7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627167-86FA-4A5C-8841-9F94A9E448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6f0124-cfd4-46a8-ab9b-b25bf922e7d9"/>
    <ds:schemaRef ds:uri="f17f7a74-c7fe-41eb-9132-1fd3d463e9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D96A77-8452-4764-BEBB-49A420489EEB}">
  <ds:schemaRefs>
    <ds:schemaRef ds:uri="http://schemas.microsoft.com/office/2006/metadata/properties"/>
    <ds:schemaRef ds:uri="http://schemas.microsoft.com/office/infopath/2007/PartnerControls"/>
    <ds:schemaRef ds:uri="416f0124-cfd4-46a8-ab9b-b25bf922e7d9"/>
    <ds:schemaRef ds:uri="f17f7a74-c7fe-41eb-9132-1fd3d463e9d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118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Tahoma</vt:lpstr>
      <vt:lpstr>Times New Roman</vt:lpstr>
      <vt:lpstr>CEIS-PPT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Lynn Benedix</cp:lastModifiedBy>
  <cp:revision>61</cp:revision>
  <dcterms:created xsi:type="dcterms:W3CDTF">2014-06-03T03:28:00Z</dcterms:created>
  <dcterms:modified xsi:type="dcterms:W3CDTF">2023-04-26T08:52:20Z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0x010100211A6D407C3054439AF08CE80D5A4446</vt:lpwstr>
  </property>
  <property fmtid="{D5CDD505-2E9C-101B-9397-08002B2CF9AE}" pid="3" name="MediaServiceImageTags">
    <vt:lpwstr/>
  </property>
</Properties>
</file>